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61" d="100"/>
          <a:sy n="61" d="100"/>
        </p:scale>
        <p:origin x="-1596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1CD67-D8BE-4410-A5CF-525ECEF4BAD5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8" y="214282"/>
            <a:ext cx="5829300" cy="50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Индекс производства в январе-сентябре 2016 года</a:t>
            </a:r>
            <a:endParaRPr lang="ru-RU" sz="2000" b="1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85728" y="8286776"/>
            <a:ext cx="6357982" cy="64294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Среди регионов Приволжского федерального округа по индексу производства Удмуртская Республика занимает 2 место</a:t>
            </a:r>
            <a:endParaRPr lang="ru-RU" sz="1600" dirty="0"/>
          </a:p>
        </p:txBody>
      </p:sp>
      <p:pic>
        <p:nvPicPr>
          <p:cNvPr id="7" name="Рисунок 6" descr="Ижевс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8" y="1500166"/>
            <a:ext cx="3571900" cy="1643074"/>
          </a:xfrm>
          <a:prstGeom prst="roundRect">
            <a:avLst/>
          </a:prstGeom>
        </p:spPr>
      </p:pic>
      <p:pic>
        <p:nvPicPr>
          <p:cNvPr id="9" name="Рисунок 8" descr="Нижний 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22" y="3857620"/>
            <a:ext cx="4500594" cy="1785950"/>
          </a:xfrm>
          <a:prstGeom prst="roundRect">
            <a:avLst/>
          </a:prstGeom>
        </p:spPr>
      </p:pic>
      <p:pic>
        <p:nvPicPr>
          <p:cNvPr id="10" name="Рисунок 9" descr="Москв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56" y="6215074"/>
            <a:ext cx="5429288" cy="2000264"/>
          </a:xfrm>
          <a:prstGeom prst="round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3000372" y="928662"/>
            <a:ext cx="1214446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Добыча полезных ископаемых 102,2%</a:t>
            </a:r>
            <a:endParaRPr lang="ru-RU" sz="1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72008" y="928662"/>
            <a:ext cx="1714512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Обрабатывающие производства 110,1%</a:t>
            </a:r>
            <a:endParaRPr lang="ru-RU" sz="1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4356" y="928662"/>
            <a:ext cx="1857388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Производство и распределение электроэнергии, газа и воды 85,2%</a:t>
            </a:r>
            <a:endParaRPr lang="ru-RU" sz="1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00372" y="3357554"/>
            <a:ext cx="1214446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Добыча полезных ископаемых 100,9%</a:t>
            </a:r>
            <a:endParaRPr lang="ru-RU" sz="14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0042" y="3357554"/>
            <a:ext cx="1857388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Производство и распределение электроэнергии, газа и воды 96,5%</a:t>
            </a:r>
            <a:endParaRPr lang="ru-RU" sz="14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86322" y="3357554"/>
            <a:ext cx="1785950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Обрабатывающие производства 100,8%</a:t>
            </a:r>
            <a:endParaRPr lang="ru-RU" sz="14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7166" y="5857884"/>
            <a:ext cx="1857388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Производство и распределение электроэнергии, газа и воды 100,7%</a:t>
            </a:r>
            <a:endParaRPr lang="ru-RU" sz="14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928934" y="5857884"/>
            <a:ext cx="1214446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Добыча полезных ископаемых 102,4%</a:t>
            </a:r>
            <a:endParaRPr lang="ru-RU" sz="14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857760" y="5857884"/>
            <a:ext cx="1785950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Обрабатывающие производства 99,1%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1857364" y="2643174"/>
            <a:ext cx="3286148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Удмуртская Республика  105,2%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285860" y="5143504"/>
            <a:ext cx="4357718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Приволжский федеральный округ  100,3%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428736" y="7715272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         </a:t>
            </a:r>
            <a:r>
              <a:rPr lang="ru-RU" dirty="0" smtClean="0"/>
              <a:t>Российская </a:t>
            </a:r>
            <a:r>
              <a:rPr lang="ru-RU" dirty="0" smtClean="0"/>
              <a:t>Федерация  100,3%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90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Индекс производства в январе-сентябре 2016 года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Индекс производства в январе-сентябре 2016 года</dc:title>
  <dc:creator>User</dc:creator>
  <cp:lastModifiedBy>User</cp:lastModifiedBy>
  <cp:revision>13</cp:revision>
  <dcterms:created xsi:type="dcterms:W3CDTF">2016-10-20T06:52:12Z</dcterms:created>
  <dcterms:modified xsi:type="dcterms:W3CDTF">2016-10-20T11:41:03Z</dcterms:modified>
</cp:coreProperties>
</file>